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67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90" autoAdjust="0"/>
  </p:normalViewPr>
  <p:slideViewPr>
    <p:cSldViewPr snapToGrid="0">
      <p:cViewPr varScale="1">
        <p:scale>
          <a:sx n="103" d="100"/>
          <a:sy n="103" d="100"/>
        </p:scale>
        <p:origin x="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70840D-05AD-4A65-A60D-2DAF548A3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D62128-D407-4D0B-8212-2EEA48DB7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14376C-6C0F-413C-B032-D6644CF4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12/1/2021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6F49B9-116B-4973-B100-005342073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97FE1-99C1-45C1-8C2B-F757CDC4F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126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3169F-F427-4624-96E6-AF831DDA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C094F9-4353-450F-A252-CD3E95D2F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23AA57-CCCE-4B09-A9E8-3D6043381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12/1/2021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E5C7E7-E61E-444B-9B1D-4172ED371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42F81A-4BEF-43D1-9AB8-E7037563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4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BA94D7-7CF7-4072-B6F1-F5761FF6E7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89DBDA-5763-4D4B-8FCB-6A19C8B9D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569181-0522-4C25-BCB3-195A393D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12/1/2021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11054-B3A7-4861-9194-225D4485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74BC1-F644-40DF-A630-B6FEA18F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52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55AB2-AC9A-4370-8FD4-216DA79B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1B9CFF-2826-4E5A-A197-529888878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A3AEBB-66BA-4709-BE92-F84AFB9D5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12/1/2021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2E176C-F1E2-49C8-809E-6A6D4C203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F89B5-6BB5-4068-ABC3-AC98F0A0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93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68BA4-260C-4786-B902-CF4ADE13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0EC5B4-F714-4D00-957F-0C10CE94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84A3E2-AA05-4438-B461-BDB5FDE1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12/1/2021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1E44EC-FBBB-4E88-BE74-E146CE577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364FD-4496-455F-AAE5-42D8D160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47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6C934-5B99-4402-BC42-6BA87F78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E217F0-8453-441F-AECE-C90799874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6E3AB9-4781-4926-9CB9-654607D5F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9AB082-1EAD-4AEA-8694-DE38D28F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12/1/2021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4766F-FBDD-41F5-8B22-B731EC78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6A334C-0EF2-44F7-964A-15F94183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1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31C67-DCCC-44CE-8AD2-ACA28A7E7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FEF12-5A62-4B69-B716-1B5021512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47236B-A967-4D82-B98D-FE0E77ECC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882731-006A-4E05-BBFB-C195EB50D1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2E92B6-69CD-480A-848F-3419CFE00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80E758-6722-4E72-A6C9-AFB32AEDC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12/1/2021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D4E3FD-8759-44E7-B913-2D982DD5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C39E09-2807-46B0-896B-D3ED6BA0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592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B20A5-CAA7-494B-A665-0C58C830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418732-141A-43E4-9ECE-29522DCBE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12/1/2021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731963-9812-4CE2-B224-B6D8B791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B54FDC-A8BB-40BE-BEC3-B74098A5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07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C87E8D-C202-46CE-A5C2-C0CEAA792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12/1/2021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D66837-FA5D-40C3-B49C-776A6F93F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A65555-8586-4913-9C9C-F1B31B1FB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9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B2A5E-41E0-40DC-B304-B6F6C6BAA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717F7-B59F-4577-AEEC-617D1CE96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560D3B-5264-4FD2-8D54-CD127D40A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3487E-AE66-4404-8E88-2E754A0AC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12/1/2021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118EF8-BCA2-4BF4-84B7-481F217C5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192BB0-2909-4615-BEAC-C4ECEE747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63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DFDD0-EA32-4726-BD50-A6573971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16A4B6-79A9-4105-8C1C-20C7BF8168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FCD41B-9D34-4C93-9671-542930BFD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2AEA6-DBB5-4A65-BDB3-D3DBF602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12/1/2021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AA0F08-8376-49A5-916C-2C7292D80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3E7F48-F477-4C75-865E-F98BE24F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04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A62996-A427-42E0-A98E-9FCCDB75E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F44B25-EF05-4473-8639-E3D14A765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131FC-0F04-4AF3-B8B3-2537D300B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1C22D-0B3F-479E-BD90-573A24892160}" type="datetimeFigureOut">
              <a:rPr lang="ko-KR" altLang="en-US" smtClean="0"/>
              <a:t>12/1/2021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4B542E-7233-4329-BA25-7AEF0E4B2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8A216B-96F9-4A68-A0AD-2C88F0CCF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73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zzaxowns" TargetMode="External"/><Relationship Id="rId2" Type="http://schemas.openxmlformats.org/officeDocument/2006/relationships/hyperlink" Target="mailto:zzaxowns@naver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hyperlink" Target="https://github.com/zzaxowns/UnrealTestProjec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DDE6A-516A-4C56-91BF-834953717A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졸업 작품 발표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7E0C0-A820-4167-824F-FF1BB0B6002F}"/>
              </a:ext>
            </a:extLst>
          </p:cNvPr>
          <p:cNvSpPr txBox="1"/>
          <p:nvPr/>
        </p:nvSpPr>
        <p:spPr>
          <a:xfrm>
            <a:off x="8836907" y="5735637"/>
            <a:ext cx="3044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게임 소프트웨어 </a:t>
            </a:r>
            <a:endParaRPr lang="en-US" altLang="ko-KR" dirty="0"/>
          </a:p>
          <a:p>
            <a:pPr algn="r"/>
            <a:r>
              <a:rPr lang="en-US" altLang="ko-KR" dirty="0"/>
              <a:t>B577008 </a:t>
            </a:r>
            <a:r>
              <a:rPr lang="ko-KR" altLang="en-US" dirty="0"/>
              <a:t>김태준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0516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06C610-39E8-4E38-8495-17C968E6F178}"/>
              </a:ext>
            </a:extLst>
          </p:cNvPr>
          <p:cNvSpPr txBox="1"/>
          <p:nvPr/>
        </p:nvSpPr>
        <p:spPr>
          <a:xfrm>
            <a:off x="1240171" y="4561901"/>
            <a:ext cx="242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유튜브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93F710-8067-4534-9F1C-7ED13E0C6AD1}"/>
              </a:ext>
            </a:extLst>
          </p:cNvPr>
          <p:cNvSpPr txBox="1"/>
          <p:nvPr/>
        </p:nvSpPr>
        <p:spPr>
          <a:xfrm>
            <a:off x="4750913" y="4553588"/>
            <a:ext cx="242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이득우의 </a:t>
            </a:r>
            <a:r>
              <a:rPr lang="ko-KR" altLang="en-US" dirty="0" err="1"/>
              <a:t>언리얼</a:t>
            </a:r>
            <a:r>
              <a:rPr lang="ko-KR" altLang="en-US" dirty="0"/>
              <a:t> </a:t>
            </a:r>
            <a:r>
              <a:rPr lang="en-US" altLang="ko-KR" dirty="0"/>
              <a:t>C++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1113A2-C470-4161-84EB-0BA73DB1397B}"/>
              </a:ext>
            </a:extLst>
          </p:cNvPr>
          <p:cNvSpPr txBox="1"/>
          <p:nvPr/>
        </p:nvSpPr>
        <p:spPr>
          <a:xfrm>
            <a:off x="8173474" y="4553590"/>
            <a:ext cx="242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공식 사이트</a:t>
            </a:r>
            <a:endParaRPr lang="en-US" altLang="ko-KR" dirty="0"/>
          </a:p>
        </p:txBody>
      </p:sp>
      <p:pic>
        <p:nvPicPr>
          <p:cNvPr id="4" name="그림 3" descr="렌치, 도구이(가) 표시된 사진&#10;&#10;자동 생성된 설명">
            <a:extLst>
              <a:ext uri="{FF2B5EF4-FFF2-40B4-BE49-F238E27FC236}">
                <a16:creationId xmlns:a16="http://schemas.microsoft.com/office/drawing/2014/main" id="{B3CDF1E7-DB82-4915-AB6C-78BE6989F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18" y="2296099"/>
            <a:ext cx="2285221" cy="22852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84D3DB-0E38-400F-8720-8A587B776F00}"/>
              </a:ext>
            </a:extLst>
          </p:cNvPr>
          <p:cNvSpPr txBox="1"/>
          <p:nvPr/>
        </p:nvSpPr>
        <p:spPr>
          <a:xfrm>
            <a:off x="7688658" y="5015885"/>
            <a:ext cx="3400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https://docs.unrealengine.com/4.27/ko/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BC85F2-9C23-4B0B-94A1-A0645542C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88" y="2531181"/>
            <a:ext cx="2744865" cy="16999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23F7EBD-B353-4F19-A66A-45C66315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14571" y="1948636"/>
            <a:ext cx="1700000" cy="28650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BEC184-E3A2-43DB-8D90-9328C18E8893}"/>
              </a:ext>
            </a:extLst>
          </p:cNvPr>
          <p:cNvSpPr txBox="1"/>
          <p:nvPr/>
        </p:nvSpPr>
        <p:spPr>
          <a:xfrm>
            <a:off x="6960636" y="6581001"/>
            <a:ext cx="626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유튜브 이미지</a:t>
            </a:r>
            <a:r>
              <a:rPr lang="en-US" altLang="ko-KR" sz="1200" dirty="0"/>
              <a:t>: </a:t>
            </a:r>
            <a:r>
              <a:rPr lang="ko-KR" altLang="en-US" sz="1200" dirty="0"/>
              <a:t>https://kr.freepik.com/free-icon/youtube-logo_810912.htm</a:t>
            </a:r>
          </a:p>
        </p:txBody>
      </p:sp>
    </p:spTree>
    <p:extLst>
      <p:ext uri="{BB962C8B-B14F-4D97-AF65-F5344CB8AC3E}">
        <p14:creationId xmlns:p14="http://schemas.microsoft.com/office/powerpoint/2010/main" val="889974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4A7C9046-D462-400F-851B-317C09FCC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75" y="2212713"/>
            <a:ext cx="2743200" cy="3267075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C35415A-6784-4E29-8232-4F20FCDA1209}"/>
              </a:ext>
            </a:extLst>
          </p:cNvPr>
          <p:cNvSpPr/>
          <p:nvPr/>
        </p:nvSpPr>
        <p:spPr>
          <a:xfrm>
            <a:off x="4761647" y="3497802"/>
            <a:ext cx="2405849" cy="17754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55B40-60C3-477F-B549-238968C54E7C}"/>
              </a:ext>
            </a:extLst>
          </p:cNvPr>
          <p:cNvSpPr txBox="1"/>
          <p:nvPr/>
        </p:nvSpPr>
        <p:spPr>
          <a:xfrm>
            <a:off x="7723573" y="2760955"/>
            <a:ext cx="3626732" cy="2024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8906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A05545-6F27-4A62-A844-028E9644D983}"/>
              </a:ext>
            </a:extLst>
          </p:cNvPr>
          <p:cNvSpPr/>
          <p:nvPr/>
        </p:nvSpPr>
        <p:spPr>
          <a:xfrm>
            <a:off x="795441" y="1787237"/>
            <a:ext cx="3786719" cy="19563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졸작 사진</a:t>
            </a:r>
          </a:p>
        </p:txBody>
      </p:sp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2CED5CED-729A-4967-9C22-5E37C2136B5F}"/>
              </a:ext>
            </a:extLst>
          </p:cNvPr>
          <p:cNvSpPr/>
          <p:nvPr/>
        </p:nvSpPr>
        <p:spPr>
          <a:xfrm>
            <a:off x="5267619" y="2436700"/>
            <a:ext cx="1815172" cy="26600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사용자 윤곽선">
            <a:extLst>
              <a:ext uri="{FF2B5EF4-FFF2-40B4-BE49-F238E27FC236}">
                <a16:creationId xmlns:a16="http://schemas.microsoft.com/office/drawing/2014/main" id="{D559A545-93D5-43ED-9412-4E797E7D5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8291" y="2672542"/>
            <a:ext cx="914400" cy="914400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3D9C712B-E0C7-4CA8-960B-66D9BD49D137}"/>
              </a:ext>
            </a:extLst>
          </p:cNvPr>
          <p:cNvSpPr/>
          <p:nvPr/>
        </p:nvSpPr>
        <p:spPr>
          <a:xfrm>
            <a:off x="7290816" y="1718686"/>
            <a:ext cx="1956816" cy="822960"/>
          </a:xfrm>
          <a:prstGeom prst="wedgeRoundRectCallout">
            <a:avLst>
              <a:gd name="adj1" fmla="val 82282"/>
              <a:gd name="adj2" fmla="val 93611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너무</a:t>
            </a:r>
            <a:r>
              <a:rPr lang="en-US" altLang="ko-KR" sz="1400" b="1" dirty="0">
                <a:solidFill>
                  <a:schemeClr val="tx1"/>
                </a:solidFill>
              </a:rPr>
              <a:t>… </a:t>
            </a:r>
            <a:r>
              <a:rPr lang="ko-KR" altLang="en-US" sz="1400" b="1" dirty="0">
                <a:solidFill>
                  <a:schemeClr val="tx1"/>
                </a:solidFill>
              </a:rPr>
              <a:t>허접</a:t>
            </a:r>
            <a:r>
              <a:rPr lang="en-US" altLang="ko-KR" sz="1400" b="1" dirty="0">
                <a:solidFill>
                  <a:schemeClr val="tx1"/>
                </a:solidFill>
              </a:rPr>
              <a:t>;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그냥 유니티 </a:t>
            </a:r>
            <a:r>
              <a:rPr lang="ko-KR" altLang="en-US" sz="1400" b="1" dirty="0" err="1">
                <a:solidFill>
                  <a:schemeClr val="tx1"/>
                </a:solidFill>
              </a:rPr>
              <a:t>쓸껄</a:t>
            </a:r>
            <a:r>
              <a:rPr lang="en-US" altLang="ko-KR" sz="1400" b="1" dirty="0">
                <a:solidFill>
                  <a:schemeClr val="tx1"/>
                </a:solidFill>
              </a:rPr>
              <a:t>…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6F2FD9-AF9E-4D02-BDCD-84CDA9E1CAD7}"/>
              </a:ext>
            </a:extLst>
          </p:cNvPr>
          <p:cNvSpPr txBox="1"/>
          <p:nvPr/>
        </p:nvSpPr>
        <p:spPr>
          <a:xfrm>
            <a:off x="10102734" y="3188516"/>
            <a:ext cx="46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나</a:t>
            </a:r>
          </a:p>
        </p:txBody>
      </p:sp>
      <p:pic>
        <p:nvPicPr>
          <p:cNvPr id="19" name="그래픽 18" descr="도시 윤곽선">
            <a:extLst>
              <a:ext uri="{FF2B5EF4-FFF2-40B4-BE49-F238E27FC236}">
                <a16:creationId xmlns:a16="http://schemas.microsoft.com/office/drawing/2014/main" id="{22CF48FC-4BF1-484F-8B0A-4DDE70795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7619" y="4416108"/>
            <a:ext cx="2067098" cy="2067098"/>
          </a:xfrm>
          <a:prstGeom prst="rect">
            <a:avLst/>
          </a:prstGeom>
        </p:spPr>
      </p:pic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EDA22B06-78F5-4B01-B3D0-62634062248A}"/>
              </a:ext>
            </a:extLst>
          </p:cNvPr>
          <p:cNvSpPr/>
          <p:nvPr/>
        </p:nvSpPr>
        <p:spPr>
          <a:xfrm rot="8928173">
            <a:off x="7337089" y="4379423"/>
            <a:ext cx="2529287" cy="26600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BE6A69CA-258F-434F-8D0E-1AF879FAA1B3}"/>
              </a:ext>
            </a:extLst>
          </p:cNvPr>
          <p:cNvSpPr/>
          <p:nvPr/>
        </p:nvSpPr>
        <p:spPr>
          <a:xfrm>
            <a:off x="1469965" y="4211174"/>
            <a:ext cx="2751513" cy="822960"/>
          </a:xfrm>
          <a:prstGeom prst="wedgeRoundRectCallout">
            <a:avLst>
              <a:gd name="adj1" fmla="val 82282"/>
              <a:gd name="adj2" fmla="val 93611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??? </a:t>
            </a:r>
            <a:r>
              <a:rPr lang="ko-KR" altLang="en-US" sz="1400" b="1" dirty="0" err="1">
                <a:solidFill>
                  <a:schemeClr val="tx1"/>
                </a:solidFill>
              </a:rPr>
              <a:t>언리얼</a:t>
            </a:r>
            <a:r>
              <a:rPr lang="ko-KR" altLang="en-US" sz="1400" b="1" dirty="0">
                <a:solidFill>
                  <a:schemeClr val="tx1"/>
                </a:solidFill>
              </a:rPr>
              <a:t> 써봤네</a:t>
            </a:r>
            <a:r>
              <a:rPr lang="en-US" altLang="ko-KR" sz="1400" b="1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ko-KR" altLang="en-US" sz="1400" b="1" u="sng" dirty="0">
                <a:solidFill>
                  <a:schemeClr val="tx1"/>
                </a:solidFill>
              </a:rPr>
              <a:t>코드 기반</a:t>
            </a:r>
            <a:r>
              <a:rPr lang="ko-KR" altLang="en-US" sz="1400" b="1" dirty="0">
                <a:solidFill>
                  <a:schemeClr val="tx1"/>
                </a:solidFill>
              </a:rPr>
              <a:t>으로 제작했네</a:t>
            </a:r>
            <a:r>
              <a:rPr lang="en-US" altLang="ko-KR" sz="1400" b="1" dirty="0">
                <a:solidFill>
                  <a:schemeClr val="tx1"/>
                </a:solidFill>
              </a:rPr>
              <a:t>?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7FFAFF-BA8A-41CB-A23E-2D9713E0B88A}"/>
              </a:ext>
            </a:extLst>
          </p:cNvPr>
          <p:cNvSpPr txBox="1"/>
          <p:nvPr/>
        </p:nvSpPr>
        <p:spPr>
          <a:xfrm>
            <a:off x="4701614" y="6298540"/>
            <a:ext cx="3199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대충 개발자 찾고 있던 회사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92089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075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사용자 윤곽선">
            <a:extLst>
              <a:ext uri="{FF2B5EF4-FFF2-40B4-BE49-F238E27FC236}">
                <a16:creationId xmlns:a16="http://schemas.microsoft.com/office/drawing/2014/main" id="{D559A545-93D5-43ED-9412-4E797E7D5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919" y="134620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6F2FD9-AF9E-4D02-BDCD-84CDA9E1CAD7}"/>
              </a:ext>
            </a:extLst>
          </p:cNvPr>
          <p:cNvSpPr txBox="1"/>
          <p:nvPr/>
        </p:nvSpPr>
        <p:spPr>
          <a:xfrm>
            <a:off x="935362" y="1891268"/>
            <a:ext cx="46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나</a:t>
            </a:r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EE46EF23-BFDE-458D-B3A4-479781DDB625}"/>
              </a:ext>
            </a:extLst>
          </p:cNvPr>
          <p:cNvSpPr/>
          <p:nvPr/>
        </p:nvSpPr>
        <p:spPr>
          <a:xfrm>
            <a:off x="922944" y="3046729"/>
            <a:ext cx="2458720" cy="1534159"/>
          </a:xfrm>
          <a:prstGeom prst="bracket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CE1F86-F295-41C6-BD83-C620BC93C3AF}"/>
              </a:ext>
            </a:extLst>
          </p:cNvPr>
          <p:cNvCxnSpPr>
            <a:cxnSpLocks/>
          </p:cNvCxnSpPr>
          <p:nvPr/>
        </p:nvCxnSpPr>
        <p:spPr>
          <a:xfrm flipV="1">
            <a:off x="1166784" y="2724148"/>
            <a:ext cx="0" cy="322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7EE791-28FF-4E22-9F87-3E6CF781977A}"/>
              </a:ext>
            </a:extLst>
          </p:cNvPr>
          <p:cNvCxnSpPr>
            <a:cxnSpLocks/>
          </p:cNvCxnSpPr>
          <p:nvPr/>
        </p:nvCxnSpPr>
        <p:spPr>
          <a:xfrm flipV="1">
            <a:off x="1705264" y="2724149"/>
            <a:ext cx="0" cy="322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FC40B7A-A332-43B8-A290-765B3D3C28AF}"/>
              </a:ext>
            </a:extLst>
          </p:cNvPr>
          <p:cNvCxnSpPr>
            <a:cxnSpLocks/>
          </p:cNvCxnSpPr>
          <p:nvPr/>
        </p:nvCxnSpPr>
        <p:spPr>
          <a:xfrm>
            <a:off x="1684944" y="3046728"/>
            <a:ext cx="14630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BBBD73D-FA16-4E9E-A0E0-EB5E5A41BD77}"/>
              </a:ext>
            </a:extLst>
          </p:cNvPr>
          <p:cNvCxnSpPr>
            <a:cxnSpLocks/>
          </p:cNvCxnSpPr>
          <p:nvPr/>
        </p:nvCxnSpPr>
        <p:spPr>
          <a:xfrm>
            <a:off x="1156624" y="4580888"/>
            <a:ext cx="14630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AE92FD1-4933-4AAF-8175-A0C212A8C869}"/>
              </a:ext>
            </a:extLst>
          </p:cNvPr>
          <p:cNvCxnSpPr>
            <a:cxnSpLocks/>
          </p:cNvCxnSpPr>
          <p:nvPr/>
        </p:nvCxnSpPr>
        <p:spPr>
          <a:xfrm flipV="1">
            <a:off x="3147984" y="4580888"/>
            <a:ext cx="0" cy="322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5295B9A-277C-4079-8853-8265F4C92FF3}"/>
              </a:ext>
            </a:extLst>
          </p:cNvPr>
          <p:cNvCxnSpPr>
            <a:cxnSpLocks/>
          </p:cNvCxnSpPr>
          <p:nvPr/>
        </p:nvCxnSpPr>
        <p:spPr>
          <a:xfrm flipV="1">
            <a:off x="2609504" y="4570728"/>
            <a:ext cx="0" cy="322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위쪽 27">
            <a:extLst>
              <a:ext uri="{FF2B5EF4-FFF2-40B4-BE49-F238E27FC236}">
                <a16:creationId xmlns:a16="http://schemas.microsoft.com/office/drawing/2014/main" id="{534B33A2-33E2-403A-BA97-CF7BD443271F}"/>
              </a:ext>
            </a:extLst>
          </p:cNvPr>
          <p:cNvSpPr/>
          <p:nvPr/>
        </p:nvSpPr>
        <p:spPr>
          <a:xfrm rot="10800000">
            <a:off x="1324266" y="2322828"/>
            <a:ext cx="203197" cy="80264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위쪽 28">
            <a:extLst>
              <a:ext uri="{FF2B5EF4-FFF2-40B4-BE49-F238E27FC236}">
                <a16:creationId xmlns:a16="http://schemas.microsoft.com/office/drawing/2014/main" id="{4C12B7D0-2927-499F-9226-EAF49F608CB2}"/>
              </a:ext>
            </a:extLst>
          </p:cNvPr>
          <p:cNvSpPr/>
          <p:nvPr/>
        </p:nvSpPr>
        <p:spPr>
          <a:xfrm rot="10800000">
            <a:off x="2766986" y="4589977"/>
            <a:ext cx="203197" cy="80264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E62778-5D6F-4409-9B85-918F32240F11}"/>
              </a:ext>
            </a:extLst>
          </p:cNvPr>
          <p:cNvSpPr txBox="1"/>
          <p:nvPr/>
        </p:nvSpPr>
        <p:spPr>
          <a:xfrm>
            <a:off x="1565563" y="1845548"/>
            <a:ext cx="384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Input:</a:t>
            </a:r>
            <a:r>
              <a:rPr lang="ko-KR" altLang="en-US" dirty="0"/>
              <a:t> 내가 배운</a:t>
            </a:r>
            <a:r>
              <a:rPr lang="en-US" altLang="ko-KR" dirty="0"/>
              <a:t>/</a:t>
            </a:r>
            <a:r>
              <a:rPr lang="ko-KR" altLang="en-US" dirty="0"/>
              <a:t>경험한 과목의 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3E479B-FFDA-4E19-8C59-A9CD2A4F77BB}"/>
              </a:ext>
            </a:extLst>
          </p:cNvPr>
          <p:cNvSpPr txBox="1"/>
          <p:nvPr/>
        </p:nvSpPr>
        <p:spPr>
          <a:xfrm>
            <a:off x="2619664" y="5507673"/>
            <a:ext cx="384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Output: </a:t>
            </a:r>
            <a:r>
              <a:rPr lang="ko-KR" altLang="en-US" dirty="0"/>
              <a:t>지원할 수 있는 기업의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9B7B0D-D543-4ACF-983D-7640E653B848}"/>
              </a:ext>
            </a:extLst>
          </p:cNvPr>
          <p:cNvSpPr txBox="1"/>
          <p:nvPr/>
        </p:nvSpPr>
        <p:spPr>
          <a:xfrm>
            <a:off x="6475718" y="2551352"/>
            <a:ext cx="9601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기업 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A62D1A4-16E7-47F8-A8B0-CD61ABCED040}"/>
              </a:ext>
            </a:extLst>
          </p:cNvPr>
          <p:cNvCxnSpPr/>
          <p:nvPr/>
        </p:nvCxnSpPr>
        <p:spPr>
          <a:xfrm flipV="1">
            <a:off x="7435834" y="2505186"/>
            <a:ext cx="0" cy="29610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12288E6-E8D0-4794-8F1A-69003EA0DFCF}"/>
              </a:ext>
            </a:extLst>
          </p:cNvPr>
          <p:cNvCxnSpPr>
            <a:cxnSpLocks/>
          </p:cNvCxnSpPr>
          <p:nvPr/>
        </p:nvCxnSpPr>
        <p:spPr>
          <a:xfrm flipV="1">
            <a:off x="7415514" y="5456110"/>
            <a:ext cx="28651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49F58DA-F74D-4545-AE8B-3D25ABEC76C1}"/>
              </a:ext>
            </a:extLst>
          </p:cNvPr>
          <p:cNvSpPr txBox="1"/>
          <p:nvPr/>
        </p:nvSpPr>
        <p:spPr>
          <a:xfrm>
            <a:off x="9208754" y="5585590"/>
            <a:ext cx="25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배운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경험한 과목의 수</a:t>
            </a:r>
          </a:p>
        </p:txBody>
      </p:sp>
      <p:sp>
        <p:nvSpPr>
          <p:cNvPr id="45" name="원호 44">
            <a:extLst>
              <a:ext uri="{FF2B5EF4-FFF2-40B4-BE49-F238E27FC236}">
                <a16:creationId xmlns:a16="http://schemas.microsoft.com/office/drawing/2014/main" id="{608C4895-B138-4E7E-99E5-23A8A26BE91C}"/>
              </a:ext>
            </a:extLst>
          </p:cNvPr>
          <p:cNvSpPr/>
          <p:nvPr/>
        </p:nvSpPr>
        <p:spPr>
          <a:xfrm rot="5400000">
            <a:off x="4811631" y="886989"/>
            <a:ext cx="5225548" cy="3848100"/>
          </a:xfrm>
          <a:prstGeom prst="arc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567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사용자 윤곽선">
            <a:extLst>
              <a:ext uri="{FF2B5EF4-FFF2-40B4-BE49-F238E27FC236}">
                <a16:creationId xmlns:a16="http://schemas.microsoft.com/office/drawing/2014/main" id="{D559A545-93D5-43ED-9412-4E797E7D5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7520" y="5729316"/>
            <a:ext cx="914400" cy="914400"/>
          </a:xfrm>
          <a:prstGeom prst="rect">
            <a:avLst/>
          </a:prstGeom>
        </p:spPr>
      </p:pic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57CAF80C-A83C-46AE-9D57-4958DF7C0FF4}"/>
              </a:ext>
            </a:extLst>
          </p:cNvPr>
          <p:cNvSpPr/>
          <p:nvPr/>
        </p:nvSpPr>
        <p:spPr>
          <a:xfrm>
            <a:off x="1906845" y="4901130"/>
            <a:ext cx="2751513" cy="822960"/>
          </a:xfrm>
          <a:prstGeom prst="wedgeRoundRectCallout">
            <a:avLst>
              <a:gd name="adj1" fmla="val 82282"/>
              <a:gd name="adj2" fmla="val 93611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저는 제 파트를 정했습니다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2" name="말풍선: 모서리가 둥근 사각형 31">
            <a:extLst>
              <a:ext uri="{FF2B5EF4-FFF2-40B4-BE49-F238E27FC236}">
                <a16:creationId xmlns:a16="http://schemas.microsoft.com/office/drawing/2014/main" id="{2AC0B47D-58AC-44E6-A3F2-B0D21C3E1E45}"/>
              </a:ext>
            </a:extLst>
          </p:cNvPr>
          <p:cNvSpPr/>
          <p:nvPr/>
        </p:nvSpPr>
        <p:spPr>
          <a:xfrm>
            <a:off x="7371082" y="4901130"/>
            <a:ext cx="2751513" cy="822960"/>
          </a:xfrm>
          <a:prstGeom prst="wedgeRoundRectCallout">
            <a:avLst>
              <a:gd name="adj1" fmla="val -85358"/>
              <a:gd name="adj2" fmla="val 94846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난 </a:t>
            </a:r>
            <a:r>
              <a:rPr lang="en-US" altLang="ko-KR" sz="1400" b="1" dirty="0">
                <a:solidFill>
                  <a:schemeClr val="tx1"/>
                </a:solidFill>
              </a:rPr>
              <a:t>000 </a:t>
            </a:r>
            <a:r>
              <a:rPr lang="ko-KR" altLang="en-US" sz="1400" b="1" dirty="0">
                <a:solidFill>
                  <a:schemeClr val="tx1"/>
                </a:solidFill>
              </a:rPr>
              <a:t>회사에 </a:t>
            </a:r>
            <a:r>
              <a:rPr lang="ko-KR" altLang="en-US" sz="1400" b="1" dirty="0" err="1">
                <a:solidFill>
                  <a:schemeClr val="tx1"/>
                </a:solidFill>
              </a:rPr>
              <a:t>들어갈꺼야</a:t>
            </a:r>
            <a:r>
              <a:rPr lang="en-US" altLang="ko-KR" sz="1400" b="1" dirty="0">
                <a:solidFill>
                  <a:schemeClr val="tx1"/>
                </a:solidFill>
              </a:rPr>
              <a:t>!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41BB51EF-44C9-4680-8FBB-5E412CFF98F3}"/>
              </a:ext>
            </a:extLst>
          </p:cNvPr>
          <p:cNvSpPr/>
          <p:nvPr/>
        </p:nvSpPr>
        <p:spPr>
          <a:xfrm>
            <a:off x="3120041" y="4169615"/>
            <a:ext cx="325120" cy="54863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위쪽 32">
            <a:extLst>
              <a:ext uri="{FF2B5EF4-FFF2-40B4-BE49-F238E27FC236}">
                <a16:creationId xmlns:a16="http://schemas.microsoft.com/office/drawing/2014/main" id="{3122584E-CE18-41FA-BF3F-C6C3C0C12C0F}"/>
              </a:ext>
            </a:extLst>
          </p:cNvPr>
          <p:cNvSpPr/>
          <p:nvPr/>
        </p:nvSpPr>
        <p:spPr>
          <a:xfrm>
            <a:off x="8584278" y="4147288"/>
            <a:ext cx="325120" cy="54863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AE0361-21A0-4CAB-B290-0775AE41A450}"/>
              </a:ext>
            </a:extLst>
          </p:cNvPr>
          <p:cNvSpPr/>
          <p:nvPr/>
        </p:nvSpPr>
        <p:spPr>
          <a:xfrm>
            <a:off x="1512856" y="1866900"/>
            <a:ext cx="3455384" cy="179069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연결된 파트의 기본 지식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833DC91-FA75-4D8F-B8D7-701BE6345DAE}"/>
              </a:ext>
            </a:extLst>
          </p:cNvPr>
          <p:cNvSpPr/>
          <p:nvPr/>
        </p:nvSpPr>
        <p:spPr>
          <a:xfrm>
            <a:off x="7019146" y="1866900"/>
            <a:ext cx="3455384" cy="179069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원하는 회사의 자격조건 확인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 </a:t>
            </a:r>
            <a:r>
              <a:rPr lang="ko-KR" altLang="en-US" b="1" u="sng" dirty="0">
                <a:solidFill>
                  <a:srgbClr val="FF0000"/>
                </a:solidFill>
              </a:rPr>
              <a:t>우대조건</a:t>
            </a:r>
            <a:r>
              <a:rPr lang="ko-KR" altLang="en-US" b="1" u="sng" dirty="0">
                <a:solidFill>
                  <a:schemeClr val="tx1"/>
                </a:solidFill>
              </a:rPr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303469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663419-762C-4695-A282-78472DAB65E0}"/>
              </a:ext>
            </a:extLst>
          </p:cNvPr>
          <p:cNvSpPr txBox="1"/>
          <p:nvPr/>
        </p:nvSpPr>
        <p:spPr>
          <a:xfrm>
            <a:off x="634645" y="641353"/>
            <a:ext cx="1556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88BC6-E221-4C4E-9117-9131D9D20DB2}"/>
              </a:ext>
            </a:extLst>
          </p:cNvPr>
          <p:cNvSpPr txBox="1"/>
          <p:nvPr/>
        </p:nvSpPr>
        <p:spPr>
          <a:xfrm>
            <a:off x="819807" y="1726324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자기 소개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dirty="0"/>
              <a:t>졸업 작품 소개</a:t>
            </a:r>
            <a:endParaRPr lang="en-US" altLang="ko-KR" sz="2400" dirty="0"/>
          </a:p>
          <a:p>
            <a:pPr marL="342900" indent="-342900">
              <a:buFont typeface="+mj-lt"/>
              <a:buAutoNum type="arabicPeriod"/>
            </a:pPr>
            <a:endParaRPr lang="en-US" altLang="ko-KR" sz="2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dirty="0"/>
              <a:t>취업 준비를 하면서 </a:t>
            </a:r>
            <a:endParaRPr lang="en-US" altLang="ko-KR" sz="2400" dirty="0"/>
          </a:p>
          <a:p>
            <a:pPr marL="342900" indent="-342900">
              <a:buFont typeface="+mj-lt"/>
              <a:buAutoNum type="arabicPeriod"/>
            </a:pPr>
            <a:endParaRPr lang="en-US" altLang="ko-KR" sz="2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dirty="0"/>
              <a:t>게임 소프트웨어 학과</a:t>
            </a:r>
            <a:endParaRPr lang="en-US" altLang="ko-KR" sz="2400" dirty="0"/>
          </a:p>
          <a:p>
            <a:pPr marL="342900" indent="-342900">
              <a:buFont typeface="+mj-lt"/>
              <a:buAutoNum type="arabicPeriod"/>
            </a:pPr>
            <a:endParaRPr lang="en-US" altLang="ko-KR" sz="2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dirty="0"/>
              <a:t>학교 생활 하면서 못해본 것들</a:t>
            </a:r>
          </a:p>
        </p:txBody>
      </p:sp>
    </p:spTree>
    <p:extLst>
      <p:ext uri="{BB962C8B-B14F-4D97-AF65-F5344CB8AC3E}">
        <p14:creationId xmlns:p14="http://schemas.microsoft.com/office/powerpoint/2010/main" val="2571451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5" y="549135"/>
            <a:ext cx="262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</a:t>
            </a:r>
            <a:r>
              <a:rPr lang="ko-KR" altLang="en-US" sz="3200" b="1" dirty="0"/>
              <a:t> 자기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A780287-54C8-4639-B1AF-166900E263E4}"/>
              </a:ext>
            </a:extLst>
          </p:cNvPr>
          <p:cNvCxnSpPr>
            <a:cxnSpLocks/>
          </p:cNvCxnSpPr>
          <p:nvPr/>
        </p:nvCxnSpPr>
        <p:spPr>
          <a:xfrm>
            <a:off x="1328669" y="3963416"/>
            <a:ext cx="9275015" cy="26905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711436-73D2-4C79-9ED5-936CBECEA72A}"/>
              </a:ext>
            </a:extLst>
          </p:cNvPr>
          <p:cNvSpPr txBox="1"/>
          <p:nvPr/>
        </p:nvSpPr>
        <p:spPr>
          <a:xfrm>
            <a:off x="1328682" y="4975989"/>
            <a:ext cx="92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C/C++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F58395-30A9-4426-A422-B9CE1133C2E0}"/>
              </a:ext>
            </a:extLst>
          </p:cNvPr>
          <p:cNvSpPr txBox="1"/>
          <p:nvPr/>
        </p:nvSpPr>
        <p:spPr>
          <a:xfrm>
            <a:off x="1319600" y="5288063"/>
            <a:ext cx="92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C#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721CE-BDEE-4B0D-AD8D-196DB77F7556}"/>
              </a:ext>
            </a:extLst>
          </p:cNvPr>
          <p:cNvSpPr txBox="1"/>
          <p:nvPr/>
        </p:nvSpPr>
        <p:spPr>
          <a:xfrm>
            <a:off x="1319599" y="5608526"/>
            <a:ext cx="92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Python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E98C40-8097-4376-AD55-3913278F74B2}"/>
              </a:ext>
            </a:extLst>
          </p:cNvPr>
          <p:cNvSpPr txBox="1"/>
          <p:nvPr/>
        </p:nvSpPr>
        <p:spPr>
          <a:xfrm>
            <a:off x="1328682" y="4506287"/>
            <a:ext cx="229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Programming Language</a:t>
            </a:r>
            <a:endParaRPr lang="ko-KR" altLang="en-US" sz="14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F4A5951-0C7F-499F-8EF9-434B99FB521F}"/>
              </a:ext>
            </a:extLst>
          </p:cNvPr>
          <p:cNvCxnSpPr/>
          <p:nvPr/>
        </p:nvCxnSpPr>
        <p:spPr>
          <a:xfrm>
            <a:off x="3631467" y="4573398"/>
            <a:ext cx="0" cy="13429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8CF6530-142C-4FB0-822F-AD0051F566CD}"/>
              </a:ext>
            </a:extLst>
          </p:cNvPr>
          <p:cNvSpPr/>
          <p:nvPr/>
        </p:nvSpPr>
        <p:spPr>
          <a:xfrm>
            <a:off x="2255673" y="5065163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FCA8A7-B169-406C-805B-0DEB0E40E61A}"/>
              </a:ext>
            </a:extLst>
          </p:cNvPr>
          <p:cNvSpPr/>
          <p:nvPr/>
        </p:nvSpPr>
        <p:spPr>
          <a:xfrm>
            <a:off x="2255673" y="5065163"/>
            <a:ext cx="769467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0EF954F-2E70-4E44-9253-A1AE02226226}"/>
              </a:ext>
            </a:extLst>
          </p:cNvPr>
          <p:cNvSpPr/>
          <p:nvPr/>
        </p:nvSpPr>
        <p:spPr>
          <a:xfrm>
            <a:off x="2255673" y="5372940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531619F-90D1-4050-BA17-1743B90D08C6}"/>
              </a:ext>
            </a:extLst>
          </p:cNvPr>
          <p:cNvSpPr/>
          <p:nvPr/>
        </p:nvSpPr>
        <p:spPr>
          <a:xfrm>
            <a:off x="2255674" y="5372940"/>
            <a:ext cx="431291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2465A3-7188-4B34-9C8C-BB59B6D48ACB}"/>
              </a:ext>
            </a:extLst>
          </p:cNvPr>
          <p:cNvSpPr/>
          <p:nvPr/>
        </p:nvSpPr>
        <p:spPr>
          <a:xfrm>
            <a:off x="2257934" y="5700321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578B01-1E51-4A9C-96E2-3F6F376F1BFF}"/>
              </a:ext>
            </a:extLst>
          </p:cNvPr>
          <p:cNvSpPr/>
          <p:nvPr/>
        </p:nvSpPr>
        <p:spPr>
          <a:xfrm>
            <a:off x="2257934" y="5700321"/>
            <a:ext cx="431291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72C1140-71D5-4AA8-8E6D-64E86C4BBA3B}"/>
              </a:ext>
            </a:extLst>
          </p:cNvPr>
          <p:cNvSpPr txBox="1"/>
          <p:nvPr/>
        </p:nvSpPr>
        <p:spPr>
          <a:xfrm>
            <a:off x="4145711" y="4975989"/>
            <a:ext cx="92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Unity</a:t>
            </a:r>
            <a:endParaRPr lang="ko-KR" alt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14F6AF-D4F9-4D4D-B1C7-E455ADE9D5B4}"/>
              </a:ext>
            </a:extLst>
          </p:cNvPr>
          <p:cNvSpPr txBox="1"/>
          <p:nvPr/>
        </p:nvSpPr>
        <p:spPr>
          <a:xfrm>
            <a:off x="4136629" y="5288063"/>
            <a:ext cx="92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Unreal</a:t>
            </a:r>
            <a:endParaRPr lang="ko-KR" alt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991CAF-1D98-4DBA-9629-A90A64849C92}"/>
              </a:ext>
            </a:extLst>
          </p:cNvPr>
          <p:cNvSpPr txBox="1"/>
          <p:nvPr/>
        </p:nvSpPr>
        <p:spPr>
          <a:xfrm>
            <a:off x="4136628" y="5608526"/>
            <a:ext cx="989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DirectX11</a:t>
            </a:r>
            <a:endParaRPr lang="ko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34AA29-62B0-45F0-9698-8659BED39A72}"/>
              </a:ext>
            </a:extLst>
          </p:cNvPr>
          <p:cNvSpPr txBox="1"/>
          <p:nvPr/>
        </p:nvSpPr>
        <p:spPr>
          <a:xfrm>
            <a:off x="4145712" y="4506287"/>
            <a:ext cx="216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Used Engine</a:t>
            </a:r>
            <a:endParaRPr lang="ko-KR" altLang="en-US" sz="1400" b="1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91E3CD8-D189-47B7-9B96-B7E39E708366}"/>
              </a:ext>
            </a:extLst>
          </p:cNvPr>
          <p:cNvCxnSpPr/>
          <p:nvPr/>
        </p:nvCxnSpPr>
        <p:spPr>
          <a:xfrm>
            <a:off x="6463922" y="4573398"/>
            <a:ext cx="0" cy="13429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4798638-0B88-40C8-9560-EA1654C55E10}"/>
              </a:ext>
            </a:extLst>
          </p:cNvPr>
          <p:cNvSpPr/>
          <p:nvPr/>
        </p:nvSpPr>
        <p:spPr>
          <a:xfrm>
            <a:off x="5072702" y="5065163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83F70F-841E-45B1-A364-3C153EE6C7B2}"/>
              </a:ext>
            </a:extLst>
          </p:cNvPr>
          <p:cNvSpPr/>
          <p:nvPr/>
        </p:nvSpPr>
        <p:spPr>
          <a:xfrm>
            <a:off x="5072702" y="5065163"/>
            <a:ext cx="858899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EC1CE8-0534-4BCF-BADE-AB25453A625B}"/>
              </a:ext>
            </a:extLst>
          </p:cNvPr>
          <p:cNvSpPr/>
          <p:nvPr/>
        </p:nvSpPr>
        <p:spPr>
          <a:xfrm>
            <a:off x="5072702" y="5372940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EBCCD5D-5CE1-48DA-910A-AA5AA45DEE23}"/>
              </a:ext>
            </a:extLst>
          </p:cNvPr>
          <p:cNvSpPr/>
          <p:nvPr/>
        </p:nvSpPr>
        <p:spPr>
          <a:xfrm>
            <a:off x="5072703" y="5372940"/>
            <a:ext cx="572448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233CA70-DC49-4699-8435-C7FE6567364D}"/>
              </a:ext>
            </a:extLst>
          </p:cNvPr>
          <p:cNvSpPr/>
          <p:nvPr/>
        </p:nvSpPr>
        <p:spPr>
          <a:xfrm>
            <a:off x="5074963" y="5700321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DADED4-CE2C-497C-8256-DE55CDFC97B9}"/>
              </a:ext>
            </a:extLst>
          </p:cNvPr>
          <p:cNvSpPr/>
          <p:nvPr/>
        </p:nvSpPr>
        <p:spPr>
          <a:xfrm>
            <a:off x="5074965" y="5700321"/>
            <a:ext cx="232842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C43EFF-AC94-4B2C-A3C3-901C6AD73CC2}"/>
              </a:ext>
            </a:extLst>
          </p:cNvPr>
          <p:cNvSpPr txBox="1"/>
          <p:nvPr/>
        </p:nvSpPr>
        <p:spPr>
          <a:xfrm>
            <a:off x="6974474" y="4525825"/>
            <a:ext cx="216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Reward</a:t>
            </a:r>
            <a:endParaRPr lang="ko-KR" altLang="en-US" sz="14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662741-BADA-45DD-9148-CC10995E8487}"/>
              </a:ext>
            </a:extLst>
          </p:cNvPr>
          <p:cNvSpPr txBox="1"/>
          <p:nvPr/>
        </p:nvSpPr>
        <p:spPr>
          <a:xfrm>
            <a:off x="6974474" y="4975989"/>
            <a:ext cx="3417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게임 학부 공모전 기획부분 은상</a:t>
            </a:r>
            <a:r>
              <a:rPr lang="en-US" altLang="ko-KR" sz="1400" dirty="0"/>
              <a:t>(2016)</a:t>
            </a:r>
            <a:endParaRPr lang="ko-KR" altLang="en-US" sz="1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45F178B-F803-46CE-B5C6-3A7BB9ED4161}"/>
              </a:ext>
            </a:extLst>
          </p:cNvPr>
          <p:cNvSpPr txBox="1"/>
          <p:nvPr/>
        </p:nvSpPr>
        <p:spPr>
          <a:xfrm>
            <a:off x="6965391" y="5288063"/>
            <a:ext cx="3638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게임 학부 공모전 기획 부분우수상</a:t>
            </a:r>
            <a:r>
              <a:rPr lang="en-US" altLang="ko-KR" sz="1400" dirty="0"/>
              <a:t>(2021)</a:t>
            </a:r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383ECC6-3E08-489F-96CC-3273D4D2EBE2}"/>
              </a:ext>
            </a:extLst>
          </p:cNvPr>
          <p:cNvSpPr txBox="1"/>
          <p:nvPr/>
        </p:nvSpPr>
        <p:spPr>
          <a:xfrm>
            <a:off x="6965391" y="5608526"/>
            <a:ext cx="3907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이달의 블로그 에디터 픽</a:t>
            </a:r>
            <a:r>
              <a:rPr lang="en-US" altLang="ko-KR" sz="1400" dirty="0"/>
              <a:t>(2019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네이버 게임 </a:t>
            </a:r>
            <a:r>
              <a:rPr lang="ko-KR" altLang="en-US" sz="1400" dirty="0" err="1"/>
              <a:t>인플루언서</a:t>
            </a:r>
            <a:r>
              <a:rPr lang="ko-KR" altLang="en-US" sz="1400" dirty="0"/>
              <a:t> 등록</a:t>
            </a:r>
            <a:r>
              <a:rPr lang="en-US" altLang="ko-KR" sz="1400" dirty="0"/>
              <a:t>(2020</a:t>
            </a:r>
            <a:r>
              <a:rPr lang="ko-KR" altLang="en-US" sz="1400" dirty="0"/>
              <a:t>년 </a:t>
            </a:r>
            <a:r>
              <a:rPr lang="en-US" altLang="ko-KR" sz="1400" dirty="0"/>
              <a:t>4</a:t>
            </a:r>
            <a:r>
              <a:rPr lang="ko-KR" altLang="en-US" sz="1400" dirty="0"/>
              <a:t>월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41302F-2A06-4109-8EF4-80BDFE8823E8}"/>
              </a:ext>
            </a:extLst>
          </p:cNvPr>
          <p:cNvSpPr txBox="1"/>
          <p:nvPr/>
        </p:nvSpPr>
        <p:spPr>
          <a:xfrm>
            <a:off x="6722588" y="1804183"/>
            <a:ext cx="4398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홍익대학교 게임 소프트웨어</a:t>
            </a:r>
            <a:r>
              <a:rPr lang="en-US" altLang="ko-KR" sz="1200" dirty="0"/>
              <a:t>(</a:t>
            </a:r>
            <a:r>
              <a:rPr lang="ko-KR" altLang="en-US" sz="1200" dirty="0"/>
              <a:t>졸업 예정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속초 고등학교</a:t>
            </a:r>
            <a:r>
              <a:rPr lang="en-US" altLang="ko-KR" sz="1200" dirty="0"/>
              <a:t>(</a:t>
            </a:r>
            <a:r>
              <a:rPr lang="ko-KR" altLang="en-US" sz="1200" dirty="0"/>
              <a:t>졸업</a:t>
            </a:r>
            <a:r>
              <a:rPr lang="en-US" altLang="ko-KR" sz="1200" dirty="0"/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AFF120-E2AE-4C89-ACA1-466E444FBD22}"/>
              </a:ext>
            </a:extLst>
          </p:cNvPr>
          <p:cNvSpPr txBox="1"/>
          <p:nvPr/>
        </p:nvSpPr>
        <p:spPr>
          <a:xfrm>
            <a:off x="3853346" y="2703773"/>
            <a:ext cx="1975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김태준</a:t>
            </a:r>
            <a:endParaRPr lang="en-US" altLang="ko-KR" b="1" dirty="0"/>
          </a:p>
          <a:p>
            <a:r>
              <a:rPr lang="en-US" altLang="ko-KR" b="1" dirty="0"/>
              <a:t>KIM TAE JUN</a:t>
            </a:r>
            <a:endParaRPr lang="ko-KR" altLang="en-US" b="1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D320A60-DADB-451B-9CB9-539992636836}"/>
              </a:ext>
            </a:extLst>
          </p:cNvPr>
          <p:cNvCxnSpPr>
            <a:cxnSpLocks/>
          </p:cNvCxnSpPr>
          <p:nvPr/>
        </p:nvCxnSpPr>
        <p:spPr>
          <a:xfrm>
            <a:off x="6463922" y="1749991"/>
            <a:ext cx="0" cy="169455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B793C38-C60A-4F40-8C83-9FC979443D8C}"/>
              </a:ext>
            </a:extLst>
          </p:cNvPr>
          <p:cNvSpPr txBox="1"/>
          <p:nvPr/>
        </p:nvSpPr>
        <p:spPr>
          <a:xfrm>
            <a:off x="6722587" y="2473797"/>
            <a:ext cx="3028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Phone: 010 – 5224 – 0207</a:t>
            </a:r>
          </a:p>
          <a:p>
            <a:r>
              <a:rPr lang="en-US" altLang="ko-KR" sz="1200" dirty="0" err="1"/>
              <a:t>Kakao</a:t>
            </a:r>
            <a:r>
              <a:rPr lang="ko-KR" altLang="en-US" sz="1200" dirty="0"/>
              <a:t> </a:t>
            </a:r>
            <a:r>
              <a:rPr lang="en-US" altLang="ko-KR" sz="1200" dirty="0"/>
              <a:t>ID :</a:t>
            </a:r>
            <a:r>
              <a:rPr lang="ko-KR" altLang="en-US" sz="1200" dirty="0"/>
              <a:t> </a:t>
            </a:r>
            <a:r>
              <a:rPr lang="en-US" altLang="ko-KR" sz="1200" dirty="0" err="1"/>
              <a:t>zzaxowns</a:t>
            </a:r>
            <a:endParaRPr lang="en-US" altLang="ko-KR" sz="1200" dirty="0"/>
          </a:p>
          <a:p>
            <a:r>
              <a:rPr lang="en-US" altLang="ko-KR" sz="1200" dirty="0"/>
              <a:t>E-mail: </a:t>
            </a:r>
            <a:r>
              <a:rPr lang="en-US" altLang="ko-KR" sz="1200" dirty="0">
                <a:hlinkClick r:id="rId2"/>
              </a:rPr>
              <a:t>zzaxowns@naver.com</a:t>
            </a:r>
            <a:endParaRPr lang="en-US" altLang="ko-KR" sz="1200" dirty="0"/>
          </a:p>
          <a:p>
            <a:r>
              <a:rPr lang="en-US" altLang="ko-KR" sz="1200" dirty="0"/>
              <a:t>Blog:   </a:t>
            </a:r>
            <a:r>
              <a:rPr lang="en-US" altLang="ko-KR" sz="1200" dirty="0">
                <a:hlinkClick r:id="rId3"/>
              </a:rPr>
              <a:t>https://blog.naver.com/zzaxowns</a:t>
            </a:r>
            <a:endParaRPr lang="en-US" altLang="ko-KR" sz="1200" dirty="0"/>
          </a:p>
          <a:p>
            <a:r>
              <a:rPr lang="en-US" altLang="ko-KR" sz="1200" dirty="0" err="1"/>
              <a:t>Github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4"/>
              </a:rPr>
              <a:t>https://github.com/zzaxowns</a:t>
            </a:r>
            <a:endParaRPr lang="en-US" altLang="ko-KR" sz="1200" dirty="0"/>
          </a:p>
        </p:txBody>
      </p:sp>
      <p:pic>
        <p:nvPicPr>
          <p:cNvPr id="4" name="그림 3" descr="텍스트, 봉투이(가) 표시된 사진&#10;&#10;자동 생성된 설명">
            <a:extLst>
              <a:ext uri="{FF2B5EF4-FFF2-40B4-BE49-F238E27FC236}">
                <a16:creationId xmlns:a16="http://schemas.microsoft.com/office/drawing/2014/main" id="{1465FD73-0591-4843-97ED-6C6BDB688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69" y="1709635"/>
            <a:ext cx="2400096" cy="180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6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5" y="549135"/>
            <a:ext cx="262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</a:t>
            </a:r>
            <a:r>
              <a:rPr lang="ko-KR" altLang="en-US" sz="3200" b="1" dirty="0"/>
              <a:t> 자기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20143A05-24FD-49EF-AD71-264ED8510E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43" y="1675547"/>
            <a:ext cx="3590844" cy="18445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FF04935-0208-4B35-85E9-7E4352088C6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43" y="4208970"/>
            <a:ext cx="3590844" cy="1844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F845C5-24E2-4491-85F8-BD428C068E03}"/>
              </a:ext>
            </a:extLst>
          </p:cNvPr>
          <p:cNvSpPr txBox="1"/>
          <p:nvPr/>
        </p:nvSpPr>
        <p:spPr>
          <a:xfrm>
            <a:off x="1516845" y="3624307"/>
            <a:ext cx="187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?)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0F06D8-7B5C-4775-BB28-CCC5AB2ABA16}"/>
              </a:ext>
            </a:extLst>
          </p:cNvPr>
          <p:cNvSpPr txBox="1"/>
          <p:nvPr/>
        </p:nvSpPr>
        <p:spPr>
          <a:xfrm>
            <a:off x="1516845" y="6100639"/>
            <a:ext cx="187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개발자</a:t>
            </a:r>
            <a:r>
              <a:rPr lang="en-US" altLang="ko-KR" dirty="0"/>
              <a:t>?)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2F66942-1766-4B2A-B9C2-F365AEF8DD3B}"/>
              </a:ext>
            </a:extLst>
          </p:cNvPr>
          <p:cNvSpPr/>
          <p:nvPr/>
        </p:nvSpPr>
        <p:spPr>
          <a:xfrm>
            <a:off x="4620638" y="3594466"/>
            <a:ext cx="1877440" cy="36932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896180C-79B8-4A39-B7D5-F950975A7C3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770" y="2086973"/>
            <a:ext cx="2588894" cy="1507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5B4211B-E711-42E8-BEF0-26B9AB9E482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736" y="3055226"/>
            <a:ext cx="2588894" cy="1507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1AEEFA2-007F-4BB9-B9F2-DB28B333D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180" y="3779127"/>
            <a:ext cx="2569983" cy="1507492"/>
          </a:xfrm>
          <a:prstGeom prst="rect">
            <a:avLst/>
          </a:prstGeom>
          <a:effectLst>
            <a:outerShdw blurRad="292100" dist="50800" dir="2700000" algn="ctr" rotWithShape="0">
              <a:schemeClr val="tx1">
                <a:alpha val="65000"/>
              </a:schemeClr>
            </a:outerShdw>
          </a:effec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A342767-7208-494F-A2D3-9D76BB18AA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63" y="4622165"/>
            <a:ext cx="2569983" cy="1507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32005F0-EFBF-4146-A2A2-D8400413DD1A}"/>
              </a:ext>
            </a:extLst>
          </p:cNvPr>
          <p:cNvSpPr txBox="1"/>
          <p:nvPr/>
        </p:nvSpPr>
        <p:spPr>
          <a:xfrm>
            <a:off x="8000048" y="6239682"/>
            <a:ext cx="187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개발자</a:t>
            </a:r>
            <a:r>
              <a:rPr lang="en-US" altLang="ko-KR" dirty="0"/>
              <a:t> !!!)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98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길이(가) 표시된 사진&#10;&#10;자동 생성된 설명">
            <a:extLst>
              <a:ext uri="{FF2B5EF4-FFF2-40B4-BE49-F238E27FC236}">
                <a16:creationId xmlns:a16="http://schemas.microsoft.com/office/drawing/2014/main" id="{19EA16E4-1BF1-4AD5-8266-DFF032973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75" y="1312326"/>
            <a:ext cx="5768242" cy="3550655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D081E12-BD46-4185-A065-4CB9384E3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763864"/>
              </p:ext>
            </p:extLst>
          </p:nvPr>
        </p:nvGraphicFramePr>
        <p:xfrm>
          <a:off x="2580743" y="5041399"/>
          <a:ext cx="6538707" cy="1524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51544">
                  <a:extLst>
                    <a:ext uri="{9D8B030D-6E8A-4147-A177-3AD203B41FA5}">
                      <a16:colId xmlns:a16="http://schemas.microsoft.com/office/drawing/2014/main" val="3866991483"/>
                    </a:ext>
                  </a:extLst>
                </a:gridCol>
                <a:gridCol w="2011943">
                  <a:extLst>
                    <a:ext uri="{9D8B030D-6E8A-4147-A177-3AD203B41FA5}">
                      <a16:colId xmlns:a16="http://schemas.microsoft.com/office/drawing/2014/main" val="1004602395"/>
                    </a:ext>
                  </a:extLst>
                </a:gridCol>
                <a:gridCol w="1604813">
                  <a:extLst>
                    <a:ext uri="{9D8B030D-6E8A-4147-A177-3AD203B41FA5}">
                      <a16:colId xmlns:a16="http://schemas.microsoft.com/office/drawing/2014/main" val="2078602434"/>
                    </a:ext>
                  </a:extLst>
                </a:gridCol>
                <a:gridCol w="1470407">
                  <a:extLst>
                    <a:ext uri="{9D8B030D-6E8A-4147-A177-3AD203B41FA5}">
                      <a16:colId xmlns:a16="http://schemas.microsoft.com/office/drawing/2014/main" val="528992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448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RPG Unreal Project</a:t>
                      </a:r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06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Unreal</a:t>
                      </a:r>
                      <a:r>
                        <a:rPr lang="ko-KR" altLang="en-US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Engine 4</a:t>
                      </a:r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558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RPG</a:t>
                      </a:r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PC</a:t>
                      </a:r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285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C++</a:t>
                      </a:r>
                      <a:r>
                        <a:rPr lang="ko-KR" altLang="en-US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개발로 </a:t>
                      </a:r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RPG</a:t>
                      </a:r>
                      <a:r>
                        <a:rPr lang="ko-KR" altLang="en-US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기능 구현에 중점을 둔 프로젝트</a:t>
                      </a:r>
                      <a:endParaRPr lang="en-US" altLang="ko-KR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010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55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33D262A-1FC1-4D86-8A15-D68A51E6C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35" y="2150569"/>
            <a:ext cx="2743200" cy="326707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1D762E9-12F6-4BC9-9EA5-739932A108D6}"/>
              </a:ext>
            </a:extLst>
          </p:cNvPr>
          <p:cNvSpPr/>
          <p:nvPr/>
        </p:nvSpPr>
        <p:spPr>
          <a:xfrm>
            <a:off x="5326367" y="3697950"/>
            <a:ext cx="2015232" cy="3462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3486FA-F8A6-4C65-BA34-D9631D444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9" y="1420734"/>
            <a:ext cx="2488456" cy="1459670"/>
          </a:xfrm>
          <a:prstGeom prst="rect">
            <a:avLst/>
          </a:prstGeom>
          <a:effectLst>
            <a:outerShdw blurRad="292100" dist="50800" dir="2700000" algn="ctr" rotWithShape="0">
              <a:schemeClr val="tx1">
                <a:alpha val="65000"/>
              </a:scheme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897365-BEB3-4616-A133-E7797C3CCCA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596" y="1829107"/>
            <a:ext cx="2488456" cy="14596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833A9-F267-4C76-BE34-F0A603538D6A}"/>
              </a:ext>
            </a:extLst>
          </p:cNvPr>
          <p:cNvSpPr txBox="1"/>
          <p:nvPr/>
        </p:nvSpPr>
        <p:spPr>
          <a:xfrm>
            <a:off x="1518081" y="3464056"/>
            <a:ext cx="229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Unity </a:t>
            </a:r>
            <a:r>
              <a:rPr lang="ko-KR" altLang="en-US" dirty="0"/>
              <a:t>사용 경험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8F082F9-B5DB-47E0-8BE2-3B3BBAD950D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67" y="4008669"/>
            <a:ext cx="3507165" cy="193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358605-1159-4411-829B-B59B7F2BC728}"/>
              </a:ext>
            </a:extLst>
          </p:cNvPr>
          <p:cNvSpPr txBox="1"/>
          <p:nvPr/>
        </p:nvSpPr>
        <p:spPr>
          <a:xfrm>
            <a:off x="1528408" y="6104093"/>
            <a:ext cx="229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DirectX11 </a:t>
            </a:r>
            <a:r>
              <a:rPr lang="ko-KR" altLang="en-US" dirty="0"/>
              <a:t>경험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69379-C830-43EA-B7EE-3E81EBF91DEC}"/>
              </a:ext>
            </a:extLst>
          </p:cNvPr>
          <p:cNvSpPr txBox="1"/>
          <p:nvPr/>
        </p:nvSpPr>
        <p:spPr>
          <a:xfrm>
            <a:off x="5637087" y="3317120"/>
            <a:ext cx="170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새로운 시도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2B4986-FE54-46D3-AEDC-CC32B6E97847}"/>
              </a:ext>
            </a:extLst>
          </p:cNvPr>
          <p:cNvSpPr txBox="1"/>
          <p:nvPr/>
        </p:nvSpPr>
        <p:spPr>
          <a:xfrm>
            <a:off x="6096000" y="6568496"/>
            <a:ext cx="63355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언리얼</a:t>
            </a:r>
            <a:r>
              <a:rPr lang="ko-KR" altLang="en-US" sz="1100" dirty="0"/>
              <a:t> 로고</a:t>
            </a:r>
            <a:r>
              <a:rPr lang="en-US" altLang="ko-KR" sz="1100" dirty="0"/>
              <a:t>: </a:t>
            </a:r>
            <a:r>
              <a:rPr lang="ko-KR" altLang="en-US" sz="1100" dirty="0"/>
              <a:t>https://commons.wikimedia.org/wiki/File:Unreal_Engine_logo_and_wordmark.png</a:t>
            </a:r>
          </a:p>
        </p:txBody>
      </p:sp>
    </p:spTree>
    <p:extLst>
      <p:ext uri="{BB962C8B-B14F-4D97-AF65-F5344CB8AC3E}">
        <p14:creationId xmlns:p14="http://schemas.microsoft.com/office/powerpoint/2010/main" val="1567210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33D262A-1FC1-4D86-8A15-D68A51E6C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13" y="1360457"/>
            <a:ext cx="886287" cy="1055543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8827C5B-F4F4-46B0-9474-C134C12DA8AD}"/>
              </a:ext>
            </a:extLst>
          </p:cNvPr>
          <p:cNvSpPr/>
          <p:nvPr/>
        </p:nvSpPr>
        <p:spPr>
          <a:xfrm rot="2717080">
            <a:off x="4882014" y="1789949"/>
            <a:ext cx="275207" cy="93975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E267B33-0F4E-448B-A470-18FB932C09BE}"/>
              </a:ext>
            </a:extLst>
          </p:cNvPr>
          <p:cNvSpPr/>
          <p:nvPr/>
        </p:nvSpPr>
        <p:spPr>
          <a:xfrm rot="18887803">
            <a:off x="6758738" y="1787269"/>
            <a:ext cx="275207" cy="94250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BB138A-0F7D-4C39-A6C9-C160ACE25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9" y="3113534"/>
            <a:ext cx="5111870" cy="1755556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F3722B15-B50C-4102-BBF8-397A8C88B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51" y="2834817"/>
            <a:ext cx="3864707" cy="26699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B4B27D-091F-4E0D-909D-2554BFF9EBA6}"/>
              </a:ext>
            </a:extLst>
          </p:cNvPr>
          <p:cNvSpPr txBox="1"/>
          <p:nvPr/>
        </p:nvSpPr>
        <p:spPr>
          <a:xfrm>
            <a:off x="2432482" y="5646198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</a:t>
            </a:r>
            <a:r>
              <a:rPr lang="ko-KR" altLang="en-US" b="1" dirty="0" err="1"/>
              <a:t>블루프린트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05F923-601B-4B3A-A1C3-3C6BDE3BB37D}"/>
              </a:ext>
            </a:extLst>
          </p:cNvPr>
          <p:cNvSpPr txBox="1"/>
          <p:nvPr/>
        </p:nvSpPr>
        <p:spPr>
          <a:xfrm>
            <a:off x="8064531" y="5646198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(C++)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9313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FA410DD-AD64-471C-8F5E-13AF00349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3" y="1357043"/>
            <a:ext cx="10569070" cy="512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2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바닥이(가) 표시된 사진&#10;&#10;자동 생성된 설명">
            <a:extLst>
              <a:ext uri="{FF2B5EF4-FFF2-40B4-BE49-F238E27FC236}">
                <a16:creationId xmlns:a16="http://schemas.microsoft.com/office/drawing/2014/main" id="{4EEE0BAB-C464-40F2-B4B4-893F70A1C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63" y="1388934"/>
            <a:ext cx="4609613" cy="2357698"/>
          </a:xfrm>
          <a:prstGeom prst="rect">
            <a:avLst/>
          </a:prstGeom>
        </p:spPr>
      </p:pic>
      <p:pic>
        <p:nvPicPr>
          <p:cNvPr id="11" name="그림 10" descr="목재의이(가) 표시된 사진&#10;&#10;자동 생성된 설명">
            <a:extLst>
              <a:ext uri="{FF2B5EF4-FFF2-40B4-BE49-F238E27FC236}">
                <a16:creationId xmlns:a16="http://schemas.microsoft.com/office/drawing/2014/main" id="{5C6396C1-B796-4CF4-A3A9-92A39A379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53" y="1388944"/>
            <a:ext cx="4640962" cy="2357688"/>
          </a:xfrm>
          <a:prstGeom prst="rect">
            <a:avLst/>
          </a:prstGeom>
        </p:spPr>
      </p:pic>
      <p:pic>
        <p:nvPicPr>
          <p:cNvPr id="13" name="그림 12" descr="대지이(가) 표시된 사진&#10;&#10;자동 생성된 설명">
            <a:extLst>
              <a:ext uri="{FF2B5EF4-FFF2-40B4-BE49-F238E27FC236}">
                <a16:creationId xmlns:a16="http://schemas.microsoft.com/office/drawing/2014/main" id="{9750C77B-B8F1-4A57-81C1-9AE5CAC9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65" y="4069988"/>
            <a:ext cx="4609612" cy="2357686"/>
          </a:xfrm>
          <a:prstGeom prst="rect">
            <a:avLst/>
          </a:prstGeom>
        </p:spPr>
      </p:pic>
      <p:pic>
        <p:nvPicPr>
          <p:cNvPr id="16" name="그림 15" descr="대지, 실외, 길이(가) 표시된 사진&#10;&#10;자동 생성된 설명">
            <a:extLst>
              <a:ext uri="{FF2B5EF4-FFF2-40B4-BE49-F238E27FC236}">
                <a16:creationId xmlns:a16="http://schemas.microsoft.com/office/drawing/2014/main" id="{D5D2BBF7-3F9B-4F74-99AA-583A0FA5E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53" y="4069988"/>
            <a:ext cx="4640963" cy="235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86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367</Words>
  <Application>Microsoft Office PowerPoint</Application>
  <PresentationFormat>와이드스크린</PresentationFormat>
  <Paragraphs>91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경기천년제목 Bold</vt:lpstr>
      <vt:lpstr>나눔스퀘어 Light</vt:lpstr>
      <vt:lpstr>맑은 고딕</vt:lpstr>
      <vt:lpstr>Arial</vt:lpstr>
      <vt:lpstr>Office 테마</vt:lpstr>
      <vt:lpstr>졸업 작품 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졸업 작품 발표</dc:title>
  <dc:creator>김태준</dc:creator>
  <cp:lastModifiedBy>태준 김</cp:lastModifiedBy>
  <cp:revision>11</cp:revision>
  <dcterms:created xsi:type="dcterms:W3CDTF">2021-11-30T06:30:08Z</dcterms:created>
  <dcterms:modified xsi:type="dcterms:W3CDTF">2021-12-01T11:33:13Z</dcterms:modified>
</cp:coreProperties>
</file>